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5" r:id="rId15"/>
    <p:sldId id="274" r:id="rId16"/>
    <p:sldId id="273" r:id="rId17"/>
    <p:sldId id="276" r:id="rId18"/>
    <p:sldId id="272" r:id="rId19"/>
    <p:sldId id="271" r:id="rId20"/>
    <p:sldId id="270" r:id="rId21"/>
    <p:sldId id="277" r:id="rId22"/>
    <p:sldId id="264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 b="10036"/>
          <a:stretch/>
        </p:blipFill>
        <p:spPr>
          <a:xfrm>
            <a:off x="3400106" y="1028395"/>
            <a:ext cx="2406101" cy="2393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406" y="3473425"/>
            <a:ext cx="8159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Стратегическая сессия</a:t>
            </a:r>
          </a:p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Продолжение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933" y="4825436"/>
            <a:ext cx="3563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заняла</a:t>
            </a:r>
            <a:r>
              <a:rPr lang="ru-RU" sz="2800" dirty="0" smtClean="0"/>
              <a:t>  </a:t>
            </a:r>
            <a:r>
              <a:rPr lang="ru-RU" sz="2800" dirty="0"/>
              <a:t>2 </a:t>
            </a:r>
            <a:r>
              <a:rPr lang="ru-RU" sz="2800" dirty="0" smtClean="0"/>
              <a:t>место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42938" y="79013"/>
            <a:ext cx="402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14 апреля </a:t>
            </a:r>
            <a:r>
              <a:rPr lang="ru-RU" dirty="0"/>
              <a:t>2017 года в г. </a:t>
            </a:r>
            <a:r>
              <a:rPr lang="ru-RU" b="1" dirty="0" smtClean="0"/>
              <a:t>Екатеринбург.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1558" r="34675" b="25517"/>
          <a:stretch/>
        </p:blipFill>
        <p:spPr>
          <a:xfrm>
            <a:off x="0" y="0"/>
            <a:ext cx="3923928" cy="5348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руководитель студентки  Домра Юлия  Михайловна </a:t>
            </a:r>
            <a:r>
              <a:rPr lang="ru-RU" sz="1200" dirty="0" smtClean="0"/>
              <a:t>, </a:t>
            </a:r>
            <a:r>
              <a:rPr lang="ru-RU" sz="1200" dirty="0"/>
              <a:t>старший преподаватель  кафедры теории и методики сервисной деятельности и туризма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5170" y="5348090"/>
            <a:ext cx="3969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prstClr val="black"/>
                </a:solidFill>
              </a:rPr>
              <a:t>Резанцева</a:t>
            </a:r>
            <a:r>
              <a:rPr lang="ru-RU" b="1" dirty="0">
                <a:solidFill>
                  <a:prstClr val="black"/>
                </a:solidFill>
              </a:rPr>
              <a:t>  </a:t>
            </a:r>
            <a:r>
              <a:rPr lang="ru-RU" b="1" dirty="0" err="1">
                <a:solidFill>
                  <a:prstClr val="black"/>
                </a:solidFill>
              </a:rPr>
              <a:t>Констанция</a:t>
            </a:r>
            <a:r>
              <a:rPr lang="ru-RU" b="1" dirty="0">
                <a:solidFill>
                  <a:prstClr val="black"/>
                </a:solidFill>
              </a:rPr>
              <a:t> Дмитриевна  </a:t>
            </a:r>
            <a:r>
              <a:rPr lang="ru-RU" dirty="0">
                <a:solidFill>
                  <a:prstClr val="black"/>
                </a:solidFill>
              </a:rPr>
              <a:t>студентка 3 курса направления подготовки «Туризм»,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1070" y="1268760"/>
            <a:ext cx="4732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XII</a:t>
            </a:r>
            <a:r>
              <a:rPr lang="ru-RU" sz="3200" b="1" dirty="0"/>
              <a:t> </a:t>
            </a:r>
            <a:r>
              <a:rPr lang="ru-RU" sz="3200" b="1" dirty="0" smtClean="0"/>
              <a:t>Евразийская </a:t>
            </a:r>
            <a:r>
              <a:rPr lang="ru-RU" sz="2400" b="1" dirty="0" smtClean="0"/>
              <a:t>студенческая олимпиада </a:t>
            </a:r>
            <a:r>
              <a:rPr lang="ru-RU" sz="2400" dirty="0"/>
              <a:t>«Технологии сервиса - 2017»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1" y="289894"/>
            <a:ext cx="3504586" cy="4797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93" y="2592199"/>
            <a:ext cx="2531854" cy="220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644" y="3429000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Черняев </a:t>
            </a:r>
            <a:r>
              <a:rPr lang="ru-RU" sz="3200" dirty="0"/>
              <a:t>Владислав  </a:t>
            </a:r>
            <a:r>
              <a:rPr lang="ru-RU" sz="3200" dirty="0" smtClean="0"/>
              <a:t>Александрович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студент  </a:t>
            </a:r>
            <a:r>
              <a:rPr lang="ru-RU" dirty="0"/>
              <a:t>4 курса направления подготовки «Экономика»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239686" y="79013"/>
            <a:ext cx="3724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14 апреля 2017 </a:t>
            </a:r>
            <a:r>
              <a:rPr lang="ru-RU" dirty="0"/>
              <a:t>года в г. </a:t>
            </a:r>
            <a:r>
              <a:rPr lang="ru-RU" b="1" dirty="0" smtClean="0"/>
              <a:t>Хабаровск.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руководитель студента  </a:t>
            </a:r>
            <a:r>
              <a:rPr lang="ru-RU" sz="1200" dirty="0" err="1"/>
              <a:t>Питиляк</a:t>
            </a:r>
            <a:r>
              <a:rPr lang="ru-RU" sz="1200" dirty="0"/>
              <a:t>  Дмитрий  </a:t>
            </a:r>
            <a:r>
              <a:rPr lang="ru-RU" sz="1200" dirty="0" smtClean="0"/>
              <a:t>Александрович,  </a:t>
            </a:r>
            <a:r>
              <a:rPr lang="ru-RU" sz="1200" dirty="0"/>
              <a:t>старший преподаватель  кафедры экономики и </a:t>
            </a:r>
            <a:r>
              <a:rPr lang="ru-RU" sz="1200" dirty="0" smtClean="0"/>
              <a:t>финансов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82231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Международная</a:t>
            </a:r>
            <a:r>
              <a:rPr lang="ru-RU" sz="2800" b="1" dirty="0" smtClean="0"/>
              <a:t>  </a:t>
            </a:r>
          </a:p>
          <a:p>
            <a:pPr algn="ctr"/>
            <a:r>
              <a:rPr lang="ru-RU" sz="2800" b="1" dirty="0" smtClean="0"/>
              <a:t>интернет </a:t>
            </a:r>
            <a:r>
              <a:rPr lang="ru-RU" sz="2800" b="1" dirty="0"/>
              <a:t>- </a:t>
            </a:r>
            <a:r>
              <a:rPr lang="ru-RU" sz="2800" b="1" dirty="0" smtClean="0"/>
              <a:t>олимпиада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экономике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3872" y="4571410"/>
            <a:ext cx="21034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стал </a:t>
            </a:r>
            <a:endParaRPr lang="ru-RU" sz="2800" b="1" dirty="0" smtClean="0"/>
          </a:p>
          <a:p>
            <a:r>
              <a:rPr lang="ru-RU" sz="2800" dirty="0" smtClean="0"/>
              <a:t>бронзовым  </a:t>
            </a:r>
          </a:p>
          <a:p>
            <a:r>
              <a:rPr lang="ru-RU" sz="2800" b="1" dirty="0" smtClean="0"/>
              <a:t>призером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87" y="4567230"/>
            <a:ext cx="123691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7644" y="321297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Конькова  </a:t>
            </a:r>
            <a:r>
              <a:rPr lang="ru-RU" sz="3600" dirty="0"/>
              <a:t>Екатерина </a:t>
            </a:r>
            <a:r>
              <a:rPr lang="ru-RU" sz="3600" dirty="0" smtClean="0"/>
              <a:t>Павловна</a:t>
            </a:r>
            <a:endParaRPr lang="ru-RU" dirty="0" smtClean="0"/>
          </a:p>
          <a:p>
            <a:pPr algn="ctr"/>
            <a:r>
              <a:rPr lang="ru-RU" dirty="0" smtClean="0"/>
              <a:t>студентка 3 </a:t>
            </a:r>
            <a:r>
              <a:rPr lang="ru-RU" dirty="0"/>
              <a:t>курса направления подготовки «Экономика»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744008" y="79013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15 апреля2017 года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 Научный руководитель студентки Ким Любовь Васильевна</a:t>
            </a:r>
            <a:r>
              <a:rPr lang="ru-RU" sz="1200" dirty="0" smtClean="0"/>
              <a:t>,, к.э.н.,  </a:t>
            </a:r>
            <a:r>
              <a:rPr lang="ru-RU" sz="1200" dirty="0"/>
              <a:t>доцент  кафедры  экономики и финансов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82231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Международная</a:t>
            </a:r>
            <a:r>
              <a:rPr lang="ru-RU" sz="2800" b="1" dirty="0" smtClean="0"/>
              <a:t>  </a:t>
            </a:r>
          </a:p>
          <a:p>
            <a:pPr algn="ctr"/>
            <a:r>
              <a:rPr lang="ru-RU" sz="2800" b="1" dirty="0" smtClean="0"/>
              <a:t>интернет </a:t>
            </a:r>
            <a:r>
              <a:rPr lang="ru-RU" sz="2800" b="1" dirty="0"/>
              <a:t>- </a:t>
            </a:r>
            <a:r>
              <a:rPr lang="ru-RU" sz="2800" b="1" dirty="0" smtClean="0"/>
              <a:t>олимпиада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по статистике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3872" y="4571410"/>
            <a:ext cx="24609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стала </a:t>
            </a:r>
          </a:p>
          <a:p>
            <a:r>
              <a:rPr lang="ru-RU" sz="2800" dirty="0" err="1" smtClean="0">
                <a:solidFill>
                  <a:schemeClr val="bg1">
                    <a:lumMod val="75000"/>
                  </a:schemeClr>
                </a:solidFill>
              </a:rPr>
              <a:t>серебрянным</a:t>
            </a:r>
            <a:r>
              <a:rPr lang="ru-RU" sz="2800" dirty="0" smtClean="0"/>
              <a:t>  </a:t>
            </a:r>
          </a:p>
          <a:p>
            <a:r>
              <a:rPr lang="ru-RU" sz="2800" b="1" dirty="0" smtClean="0"/>
              <a:t>призером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18" y="4491236"/>
            <a:ext cx="1385657" cy="15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791851"/>
            <a:ext cx="347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Полыновский</a:t>
            </a:r>
            <a:r>
              <a:rPr lang="ru-RU" b="1" dirty="0" smtClean="0"/>
              <a:t>  Данил  Сергеевич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70318" y="79013"/>
            <a:ext cx="399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18 апреля 2017 </a:t>
            </a:r>
            <a:r>
              <a:rPr lang="ru-RU" dirty="0"/>
              <a:t>года в г. </a:t>
            </a:r>
            <a:r>
              <a:rPr lang="ru-RU" b="1" dirty="0" smtClean="0"/>
              <a:t>Новосибирск.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79703"/>
            <a:ext cx="7191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руководитель студентов, принимавших участие в данной </a:t>
            </a:r>
            <a:r>
              <a:rPr lang="ru-RU" sz="1200" dirty="0" smtClean="0"/>
              <a:t>олимпиаде, </a:t>
            </a:r>
          </a:p>
          <a:p>
            <a:r>
              <a:rPr lang="ru-RU" sz="1200" dirty="0" err="1" smtClean="0"/>
              <a:t>Сазанова</a:t>
            </a:r>
            <a:r>
              <a:rPr lang="ru-RU" sz="1200" dirty="0" smtClean="0"/>
              <a:t> </a:t>
            </a:r>
            <a:r>
              <a:rPr lang="ru-RU" sz="1200" dirty="0"/>
              <a:t>Ирина </a:t>
            </a:r>
            <a:r>
              <a:rPr lang="ru-RU" sz="1200" dirty="0" smtClean="0"/>
              <a:t>Владимировна, </a:t>
            </a:r>
            <a:r>
              <a:rPr lang="ru-RU" sz="1200" dirty="0" err="1" smtClean="0"/>
              <a:t>к.ю.н</a:t>
            </a:r>
            <a:r>
              <a:rPr lang="ru-RU" sz="1200" dirty="0" smtClean="0"/>
              <a:t>., </a:t>
            </a:r>
            <a:r>
              <a:rPr lang="ru-RU" sz="1200" dirty="0"/>
              <a:t>доцент, </a:t>
            </a:r>
            <a:r>
              <a:rPr lang="ru-RU" sz="1200" dirty="0" smtClean="0"/>
              <a:t>заведующая кафедрой  </a:t>
            </a:r>
            <a:r>
              <a:rPr lang="ru-RU" sz="1200" dirty="0"/>
              <a:t>гражданского и трудового права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84784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55-ая  Международная научная </a:t>
            </a:r>
            <a:r>
              <a:rPr lang="ru-RU" sz="2800" b="1" dirty="0" smtClean="0"/>
              <a:t>студенческая конференция </a:t>
            </a:r>
            <a:r>
              <a:rPr lang="ru-RU" sz="2800" b="1" dirty="0"/>
              <a:t>МНСК-2017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  <a:r>
              <a:rPr lang="ru-RU" dirty="0" smtClean="0"/>
              <a:t>Новосибирский </a:t>
            </a:r>
            <a:r>
              <a:rPr lang="ru-RU" dirty="0"/>
              <a:t>государственный университет.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6792" y="2996952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Победители секции «Гражданское право»</a:t>
            </a:r>
          </a:p>
          <a:p>
            <a:pPr algn="ctr"/>
            <a:r>
              <a:rPr lang="ru-RU" dirty="0" smtClean="0"/>
              <a:t>студенты </a:t>
            </a:r>
            <a:r>
              <a:rPr lang="ru-RU" dirty="0"/>
              <a:t>3 курса направления подготовки «Юриспруденция»  стали победителями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14" y="4377328"/>
            <a:ext cx="922618" cy="1028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18" y="4406991"/>
            <a:ext cx="922617" cy="10289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51720" y="5406270"/>
            <a:ext cx="99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место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09343" y="5435932"/>
            <a:ext cx="94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место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88752" y="5791851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Пономаренко </a:t>
            </a:r>
            <a:r>
              <a:rPr lang="ru-RU" b="1" dirty="0" smtClean="0"/>
              <a:t>Богдан </a:t>
            </a:r>
            <a:r>
              <a:rPr lang="ru-RU" b="1" dirty="0"/>
              <a:t>Константинович</a:t>
            </a:r>
          </a:p>
        </p:txBody>
      </p:sp>
    </p:spTree>
    <p:extLst>
      <p:ext uri="{BB962C8B-B14F-4D97-AF65-F5344CB8AC3E}">
        <p14:creationId xmlns:p14="http://schemas.microsoft.com/office/powerpoint/2010/main" val="18203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51379"/>
          <a:stretch/>
        </p:blipFill>
        <p:spPr>
          <a:xfrm>
            <a:off x="2195736" y="0"/>
            <a:ext cx="4824536" cy="68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70318" y="79013"/>
            <a:ext cx="399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19 апреля 2017 </a:t>
            </a:r>
            <a:r>
              <a:rPr lang="ru-RU" dirty="0"/>
              <a:t>года в г. </a:t>
            </a:r>
            <a:r>
              <a:rPr lang="ru-RU" b="1" dirty="0" smtClean="0"/>
              <a:t>Новосибирск.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руководитель студентки Лысенко Наталья </a:t>
            </a:r>
            <a:r>
              <a:rPr lang="ru-RU" sz="1200" dirty="0" smtClean="0"/>
              <a:t>Николаевна, к.э.н., доцент, </a:t>
            </a:r>
            <a:r>
              <a:rPr lang="ru-RU" sz="1200" dirty="0"/>
              <a:t>з</a:t>
            </a:r>
            <a:r>
              <a:rPr lang="ru-RU" sz="1200" dirty="0" smtClean="0"/>
              <a:t>аведующая кафедрой экономики </a:t>
            </a:r>
            <a:r>
              <a:rPr lang="ru-RU" sz="1200" dirty="0"/>
              <a:t>и финансов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5300" y="4293096"/>
            <a:ext cx="347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Конькова  Екатерина Павловна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55-ая  Международная научная </a:t>
            </a:r>
            <a:r>
              <a:rPr lang="ru-RU" sz="2800" b="1" dirty="0" smtClean="0"/>
              <a:t>студенческая конференция </a:t>
            </a:r>
            <a:r>
              <a:rPr lang="ru-RU" sz="2800" b="1" dirty="0"/>
              <a:t>МНСК-2017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  <a:r>
              <a:rPr lang="ru-RU" dirty="0" smtClean="0"/>
              <a:t>Новосибирский </a:t>
            </a:r>
            <a:r>
              <a:rPr lang="ru-RU" dirty="0"/>
              <a:t>государственный университет.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4196" y="2735576"/>
            <a:ext cx="6615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Победитель</a:t>
            </a:r>
            <a:r>
              <a:rPr lang="ru-RU" sz="2400" dirty="0" smtClean="0"/>
              <a:t> секции «Региональная экономика»</a:t>
            </a:r>
          </a:p>
          <a:p>
            <a:pPr algn="ctr"/>
            <a:r>
              <a:rPr lang="ru-RU" dirty="0" smtClean="0"/>
              <a:t>студентка </a:t>
            </a:r>
            <a:r>
              <a:rPr lang="ru-RU" dirty="0"/>
              <a:t>3 курса направления подготовки </a:t>
            </a:r>
            <a:r>
              <a:rPr lang="ru-RU" dirty="0" smtClean="0"/>
              <a:t>«Экономика»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32" y="3795586"/>
            <a:ext cx="1955568" cy="21809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0188" y="5214391"/>
            <a:ext cx="1460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1 место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4" t="17050" r="35173" b="26245"/>
          <a:stretch/>
        </p:blipFill>
        <p:spPr>
          <a:xfrm>
            <a:off x="7304233" y="3421252"/>
            <a:ext cx="1876279" cy="34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7133" y="5147267"/>
            <a:ext cx="2369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заняла</a:t>
            </a:r>
            <a:r>
              <a:rPr lang="ru-RU" sz="2400" dirty="0" smtClean="0"/>
              <a:t> </a:t>
            </a:r>
            <a:r>
              <a:rPr lang="ru-RU" sz="2400" dirty="0"/>
              <a:t>2 </a:t>
            </a:r>
            <a:r>
              <a:rPr lang="ru-RU" sz="2400" dirty="0" smtClean="0"/>
              <a:t>место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4607" y="79013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20-21 апреля 2017 </a:t>
            </a:r>
            <a:r>
              <a:rPr lang="ru-RU" dirty="0"/>
              <a:t>года в г. </a:t>
            </a:r>
            <a:r>
              <a:rPr lang="ru-RU" b="1" dirty="0" smtClean="0"/>
              <a:t>Саратов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руководитель студентки  Карташова Галина Николаевна, старший преподаватель кафедры гражданского и трудового права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4888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II</a:t>
            </a:r>
            <a:r>
              <a:rPr lang="ru-RU" sz="4000" b="1" dirty="0"/>
              <a:t>  </a:t>
            </a:r>
            <a:r>
              <a:rPr lang="ru-RU" sz="4000" b="1" dirty="0" smtClean="0"/>
              <a:t>Международный  фестиваль  </a:t>
            </a:r>
            <a:r>
              <a:rPr lang="ru-RU" sz="2800" dirty="0"/>
              <a:t>саратовской юридической науки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1600" dirty="0"/>
              <a:t>Саратовская государственная юридическая </a:t>
            </a:r>
            <a:r>
              <a:rPr lang="ru-RU" sz="1600" dirty="0" smtClean="0"/>
              <a:t>академия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4196" y="2896852"/>
            <a:ext cx="6615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студентка 2 </a:t>
            </a:r>
            <a:r>
              <a:rPr lang="ru-RU" dirty="0"/>
              <a:t>курса направления подготовки </a:t>
            </a:r>
            <a:r>
              <a:rPr lang="ru-RU" dirty="0" smtClean="0"/>
              <a:t>«Юриспруденция»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4374" y="4024883"/>
            <a:ext cx="2795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/>
              <a:t>Нерсисян</a:t>
            </a:r>
            <a:r>
              <a:rPr lang="ru-RU" sz="2400" b="1" dirty="0"/>
              <a:t>  </a:t>
            </a:r>
            <a:r>
              <a:rPr lang="ru-RU" sz="2400" b="1" dirty="0" err="1" smtClean="0"/>
              <a:t>Айкануш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Жораевна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517" r="8333" b="31495"/>
          <a:stretch/>
        </p:blipFill>
        <p:spPr>
          <a:xfrm>
            <a:off x="6751276" y="3789039"/>
            <a:ext cx="2392724" cy="3085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1708749" cy="1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95" y="0"/>
            <a:ext cx="98631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686" y="79013"/>
            <a:ext cx="367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22-27 апреля 2017 </a:t>
            </a:r>
            <a:r>
              <a:rPr lang="ru-RU" dirty="0"/>
              <a:t>года в г. </a:t>
            </a:r>
            <a:r>
              <a:rPr lang="ru-RU" b="1" dirty="0" smtClean="0"/>
              <a:t>Казань.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</a:t>
            </a:r>
            <a:r>
              <a:rPr lang="ru-RU" sz="1200" dirty="0" smtClean="0"/>
              <a:t>руководитель </a:t>
            </a:r>
            <a:r>
              <a:rPr lang="ru-RU" sz="1200" dirty="0" err="1" smtClean="0"/>
              <a:t>Лубнина</a:t>
            </a:r>
            <a:r>
              <a:rPr lang="ru-RU" sz="1200" dirty="0" smtClean="0"/>
              <a:t> Виктория </a:t>
            </a:r>
            <a:r>
              <a:rPr lang="ru-RU" sz="1200" dirty="0"/>
              <a:t>Евгеньевна, старший преподаватель кафедры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7644" y="321297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Пожидаева Ксения Васильевна </a:t>
            </a:r>
            <a:endParaRPr lang="ru-RU" sz="3600" dirty="0" smtClean="0"/>
          </a:p>
          <a:p>
            <a:pPr algn="ctr"/>
            <a:r>
              <a:rPr lang="ru-RU" dirty="0"/>
              <a:t>с</a:t>
            </a:r>
            <a:r>
              <a:rPr lang="ru-RU" dirty="0" smtClean="0"/>
              <a:t>тудентка 3 курса, </a:t>
            </a:r>
            <a:r>
              <a:rPr lang="ru-RU" dirty="0"/>
              <a:t>направления подготовки </a:t>
            </a:r>
            <a:r>
              <a:rPr lang="ru-RU" dirty="0" smtClean="0"/>
              <a:t>«Менеджмент»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182231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Международная</a:t>
            </a:r>
            <a:r>
              <a:rPr lang="ru-RU" sz="2800" b="1" dirty="0" smtClean="0"/>
              <a:t>  </a:t>
            </a:r>
          </a:p>
          <a:p>
            <a:pPr algn="ctr"/>
            <a:r>
              <a:rPr lang="ru-RU" sz="2800" b="1" dirty="0" smtClean="0"/>
              <a:t>олимпиада</a:t>
            </a:r>
            <a:r>
              <a:rPr lang="ru-RU" sz="2800" dirty="0" smtClean="0"/>
              <a:t> по менеджменту </a:t>
            </a:r>
          </a:p>
          <a:p>
            <a:pPr algn="ctr"/>
            <a:r>
              <a:rPr lang="ru-RU" sz="2000" dirty="0" smtClean="0"/>
              <a:t>(проходила заочно)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3872" y="4571410"/>
            <a:ext cx="21034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стала </a:t>
            </a:r>
          </a:p>
          <a:p>
            <a:r>
              <a:rPr lang="ru-RU" sz="2800" dirty="0" smtClean="0"/>
              <a:t>бронзовым  </a:t>
            </a:r>
          </a:p>
          <a:p>
            <a:r>
              <a:rPr lang="ru-RU" sz="2800" b="1" dirty="0" smtClean="0"/>
              <a:t>призером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87" y="4567230"/>
            <a:ext cx="123691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66665" y="79013"/>
            <a:ext cx="407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26 </a:t>
            </a:r>
            <a:r>
              <a:rPr lang="ru-RU" dirty="0" smtClean="0"/>
              <a:t>-27 апреля </a:t>
            </a:r>
            <a:r>
              <a:rPr lang="ru-RU" dirty="0" smtClean="0"/>
              <a:t>2017 </a:t>
            </a:r>
            <a:r>
              <a:rPr lang="ru-RU" dirty="0"/>
              <a:t>года в г. </a:t>
            </a:r>
            <a:r>
              <a:rPr lang="ru-RU" b="1" dirty="0" smtClean="0"/>
              <a:t>Чебоксары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руководитель студентки </a:t>
            </a:r>
            <a:r>
              <a:rPr lang="ru-RU" sz="1200" dirty="0" smtClean="0"/>
              <a:t> Ким Любовь Васильевна, </a:t>
            </a:r>
            <a:r>
              <a:rPr lang="ru-RU" sz="1200" dirty="0" smtClean="0"/>
              <a:t>к.э.н.,  </a:t>
            </a:r>
            <a:r>
              <a:rPr lang="ru-RU" sz="1200" dirty="0" smtClean="0"/>
              <a:t>доцент</a:t>
            </a:r>
            <a:r>
              <a:rPr lang="ru-RU" sz="1200" smtClean="0"/>
              <a:t>. </a:t>
            </a:r>
          </a:p>
          <a:p>
            <a:r>
              <a:rPr lang="ru-RU" sz="1200" smtClean="0"/>
              <a:t>кафедры </a:t>
            </a:r>
            <a:r>
              <a:rPr lang="ru-RU" sz="1200" dirty="0"/>
              <a:t>экономики и финансов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5126" y="4581128"/>
            <a:ext cx="347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Никифорова  Дарья  Павловна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67512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XV</a:t>
            </a:r>
            <a:r>
              <a:rPr lang="ru-RU" sz="4000" b="1" dirty="0"/>
              <a:t> </a:t>
            </a:r>
            <a:r>
              <a:rPr lang="ru-RU" sz="4000" b="1" dirty="0" smtClean="0"/>
              <a:t>Международная</a:t>
            </a:r>
          </a:p>
          <a:p>
            <a:pPr algn="ctr"/>
            <a:r>
              <a:rPr lang="ru-RU" sz="4000" b="1" dirty="0" smtClean="0"/>
              <a:t>научно-практическая конференция 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Качество и инновации в </a:t>
            </a:r>
            <a:r>
              <a:rPr lang="en-US" sz="2800" dirty="0"/>
              <a:t>XXI</a:t>
            </a:r>
            <a:r>
              <a:rPr lang="ru-RU" sz="2800" dirty="0"/>
              <a:t> веке</a:t>
            </a:r>
            <a:r>
              <a:rPr lang="ru-RU" sz="2800" dirty="0" smtClean="0"/>
              <a:t>»</a:t>
            </a:r>
          </a:p>
          <a:p>
            <a:pPr algn="ctr"/>
            <a:r>
              <a:rPr lang="ru-RU" dirty="0" smtClean="0"/>
              <a:t>Чувашский  </a:t>
            </a:r>
            <a:r>
              <a:rPr lang="ru-RU" dirty="0"/>
              <a:t>государственный университет  им. И.Н. Ульянова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632" y="3390874"/>
            <a:ext cx="6615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Победительница</a:t>
            </a:r>
            <a:r>
              <a:rPr lang="ru-RU" sz="2400" dirty="0" smtClean="0"/>
              <a:t> всей конференции</a:t>
            </a:r>
          </a:p>
          <a:p>
            <a:pPr algn="ctr"/>
            <a:r>
              <a:rPr lang="ru-RU" dirty="0" smtClean="0"/>
              <a:t>студентка </a:t>
            </a:r>
            <a:r>
              <a:rPr lang="ru-RU" dirty="0"/>
              <a:t>3 курса направления подготовки </a:t>
            </a:r>
            <a:r>
              <a:rPr lang="ru-RU" dirty="0" smtClean="0"/>
              <a:t>«Экономика»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4" y="4293096"/>
            <a:ext cx="1656124" cy="18469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0014" y="5502423"/>
            <a:ext cx="1460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1 место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5" t="14698" r="29138" b="20713"/>
          <a:stretch/>
        </p:blipFill>
        <p:spPr>
          <a:xfrm>
            <a:off x="6810702" y="2935482"/>
            <a:ext cx="2333298" cy="39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 b="10036"/>
          <a:stretch/>
        </p:blipFill>
        <p:spPr>
          <a:xfrm>
            <a:off x="251520" y="1700808"/>
            <a:ext cx="4032448" cy="4010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3815" y="21823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В </a:t>
            </a:r>
            <a:r>
              <a:rPr lang="ru-RU" sz="2400" b="1" dirty="0" err="1" smtClean="0"/>
              <a:t>ИПЭиУ</a:t>
            </a:r>
            <a:r>
              <a:rPr lang="ru-RU" sz="2400" b="1" dirty="0" smtClean="0"/>
              <a:t> в 2016-2017 учебном году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4808" y="202650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518 студентов</a:t>
            </a:r>
          </a:p>
          <a:p>
            <a:r>
              <a:rPr lang="ru-RU" dirty="0" smtClean="0"/>
              <a:t>дневной формы обучения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4808" y="325063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724 студента</a:t>
            </a:r>
          </a:p>
          <a:p>
            <a:r>
              <a:rPr lang="ru-RU" dirty="0" smtClean="0"/>
              <a:t>заочной формы обучения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4808" y="4487548"/>
            <a:ext cx="3457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 направлений</a:t>
            </a:r>
          </a:p>
          <a:p>
            <a:r>
              <a:rPr lang="ru-RU" dirty="0" smtClean="0"/>
              <a:t>подготовки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758376" y="218234"/>
            <a:ext cx="3171863" cy="830997"/>
            <a:chOff x="5580112" y="539518"/>
            <a:chExt cx="3099855" cy="83099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5580112" y="539518"/>
              <a:ext cx="0" cy="8309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580112" y="1370515"/>
              <a:ext cx="30998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1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969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Лежнева  </a:t>
            </a:r>
            <a:r>
              <a:rPr lang="ru-RU" dirty="0"/>
              <a:t>Дарья  Максимовна  и Шевченко Ангелина  Павловна, студентки 2 курса направления подготовки «Юриспруденция»  в составе совместной команды со студентами Института филологии,  истории и востоковедения </a:t>
            </a:r>
            <a:r>
              <a:rPr lang="ru-RU" dirty="0" err="1"/>
              <a:t>Кирсанычевой</a:t>
            </a:r>
            <a:r>
              <a:rPr lang="ru-RU" dirty="0"/>
              <a:t> Светланы Александровны и Хижняк Натальи Григорьевны, 2 курс направления подготовки «Филология»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08162" y="79013"/>
            <a:ext cx="4935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26 апреля 2017 </a:t>
            </a:r>
            <a:r>
              <a:rPr lang="ru-RU" dirty="0"/>
              <a:t>года в г. </a:t>
            </a:r>
            <a:r>
              <a:rPr lang="ru-RU" b="1" dirty="0" smtClean="0"/>
              <a:t>Комсомольск-на-амуре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7970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</a:t>
            </a:r>
            <a:r>
              <a:rPr lang="ru-RU" sz="1200" dirty="0"/>
              <a:t>Научный руководитель Макарова  Марина Викторовна, старший преподаватель  кафедры уголовного права и процесса, </a:t>
            </a:r>
            <a:r>
              <a:rPr lang="ru-RU" sz="1200" dirty="0" smtClean="0"/>
              <a:t>научный руководитель  </a:t>
            </a:r>
            <a:r>
              <a:rPr lang="ru-RU" sz="1200" dirty="0"/>
              <a:t>Дорофеева Лариса </a:t>
            </a:r>
            <a:r>
              <a:rPr lang="ru-RU" sz="1200" dirty="0" smtClean="0"/>
              <a:t>Владимировна, </a:t>
            </a:r>
            <a:r>
              <a:rPr lang="ru-RU" sz="1200" dirty="0"/>
              <a:t>доцент </a:t>
            </a:r>
            <a:r>
              <a:rPr lang="ru-RU" sz="1200" dirty="0" smtClean="0"/>
              <a:t>кафедры </a:t>
            </a:r>
            <a:r>
              <a:rPr lang="ru-RU" sz="1200" dirty="0"/>
              <a:t>русской и зарубежной литературы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867722"/>
            <a:ext cx="79928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</a:t>
            </a:r>
            <a:r>
              <a:rPr lang="ru-RU" sz="2800" dirty="0"/>
              <a:t>Открытых </a:t>
            </a:r>
            <a:r>
              <a:rPr lang="ru-RU" sz="2800" dirty="0" smtClean="0"/>
              <a:t>дебатах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«Религия и школа: диалог мировоззрений и практик» </a:t>
            </a:r>
            <a:endParaRPr lang="ru-RU" sz="2400" b="1" dirty="0" smtClean="0"/>
          </a:p>
          <a:p>
            <a:pPr algn="ctr"/>
            <a:r>
              <a:rPr lang="ru-RU" dirty="0" smtClean="0"/>
              <a:t>в  </a:t>
            </a:r>
            <a:r>
              <a:rPr lang="ru-RU" dirty="0"/>
              <a:t>ФГБОУ ВО «</a:t>
            </a:r>
            <a:r>
              <a:rPr lang="ru-RU" dirty="0" err="1"/>
              <a:t>АмГПГУ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8570" y="2708920"/>
            <a:ext cx="35568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/>
              <a:t>1 </a:t>
            </a:r>
            <a:r>
              <a:rPr lang="ru-RU" sz="8000" b="1" dirty="0" smtClean="0"/>
              <a:t>место</a:t>
            </a:r>
            <a:endParaRPr lang="ru-RU" sz="8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3" y="4201716"/>
            <a:ext cx="3491880" cy="1964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01716"/>
            <a:ext cx="2965369" cy="19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0173 -0.31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744" y="-1919792"/>
            <a:ext cx="15598027" cy="8773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34" y="3102781"/>
            <a:ext cx="2592288" cy="3755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64" y="3717032"/>
            <a:ext cx="1920670" cy="3157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22" y="3717032"/>
            <a:ext cx="1867130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688905"/>
            <a:ext cx="43204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53</a:t>
            </a:r>
            <a:r>
              <a:rPr lang="ru-RU" sz="3200" dirty="0" smtClean="0"/>
              <a:t> </a:t>
            </a:r>
            <a:r>
              <a:rPr lang="ru-RU" sz="2400" dirty="0" smtClean="0"/>
              <a:t>человека были отмечены </a:t>
            </a:r>
          </a:p>
          <a:p>
            <a:r>
              <a:rPr lang="ru-RU" dirty="0" smtClean="0"/>
              <a:t>сертификатами </a:t>
            </a:r>
            <a:r>
              <a:rPr lang="ru-RU" dirty="0"/>
              <a:t>и дипломами участников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 1 сентября по 5 мая 2017 года </a:t>
            </a:r>
            <a:endParaRPr lang="ru-RU" sz="2400" b="1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выездных, заочных олимпиадах и конференциях приняло участие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6" b="10681"/>
          <a:stretch/>
        </p:blipFill>
        <p:spPr>
          <a:xfrm>
            <a:off x="621531" y="3179980"/>
            <a:ext cx="3328937" cy="3283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532795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129 </a:t>
            </a:r>
            <a:r>
              <a:rPr lang="ru-RU" sz="3200" b="1" dirty="0"/>
              <a:t>студентов </a:t>
            </a:r>
            <a:endParaRPr lang="ru-RU" sz="3200" b="1" dirty="0" smtClean="0"/>
          </a:p>
          <a:p>
            <a:pPr algn="ctr"/>
            <a:r>
              <a:rPr lang="ru-RU" sz="2400" dirty="0" smtClean="0"/>
              <a:t>нашего института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4773" y="3825805"/>
            <a:ext cx="2941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23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призовых места</a:t>
            </a:r>
          </a:p>
        </p:txBody>
      </p:sp>
    </p:spTree>
    <p:extLst>
      <p:ext uri="{BB962C8B-B14F-4D97-AF65-F5344CB8AC3E}">
        <p14:creationId xmlns:p14="http://schemas.microsoft.com/office/powerpoint/2010/main" val="3848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 b="10036"/>
          <a:stretch/>
        </p:blipFill>
        <p:spPr>
          <a:xfrm>
            <a:off x="2000525" y="956387"/>
            <a:ext cx="5019747" cy="49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2948" y="260648"/>
            <a:ext cx="62464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Подготовку осуществляют 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кафедр института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79" y="4149080"/>
            <a:ext cx="1564668" cy="1564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93" y="1657890"/>
            <a:ext cx="1584176" cy="1188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59" y="1627749"/>
            <a:ext cx="1876820" cy="1248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7" y="1737353"/>
            <a:ext cx="1544216" cy="1029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56" y="1674431"/>
            <a:ext cx="1818976" cy="11550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5" y="4113395"/>
            <a:ext cx="1494730" cy="12185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97" y="4031373"/>
            <a:ext cx="1536273" cy="1382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4523" y="2948171"/>
            <a:ext cx="16033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</a:t>
            </a:r>
          </a:p>
          <a:p>
            <a:pPr lvl="0"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экономики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7208" y="5501820"/>
            <a:ext cx="3186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теории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методики </a:t>
            </a: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сервисной деятельности</a:t>
            </a: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туризма</a:t>
            </a: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6418" y="2948171"/>
            <a:ext cx="16033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</a:t>
            </a:r>
          </a:p>
          <a:p>
            <a:pPr lvl="0"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социологии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4683" y="5501820"/>
            <a:ext cx="23407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</a:t>
            </a:r>
          </a:p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уголовного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права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процесса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381" y="5501820"/>
            <a:ext cx="21964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</a:t>
            </a:r>
          </a:p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гражданского и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трудового права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27791" y="2948171"/>
            <a:ext cx="219002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</a:t>
            </a:r>
          </a:p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теории права и 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государственно-</a:t>
            </a: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правовых дисциплин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6289" y="2948171"/>
            <a:ext cx="16225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Кафедра</a:t>
            </a:r>
          </a:p>
          <a:p>
            <a:pPr lvl="0"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управления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 b="10036"/>
          <a:stretch/>
        </p:blipFill>
        <p:spPr>
          <a:xfrm>
            <a:off x="8102716" y="5805264"/>
            <a:ext cx="861772" cy="857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3901" y="2008998"/>
            <a:ext cx="402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КАФЕДРАХ ВЕДЁТСЯ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3449158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</a:t>
            </a:r>
            <a:endParaRPr lang="ru-RU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8458" y="2535109"/>
            <a:ext cx="41745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БОЛЬШАЯ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17640" y="1355466"/>
            <a:ext cx="5277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вовлечение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студентов 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олимпиадную деятельность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93305" y="4361475"/>
            <a:ext cx="4783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научно 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исследовательской работы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740098"/>
            <a:ext cx="2987824" cy="218484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1" y="3717032"/>
            <a:ext cx="3600400" cy="24002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4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54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54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 b="10036"/>
          <a:stretch/>
        </p:blipFill>
        <p:spPr>
          <a:xfrm>
            <a:off x="8102716" y="5805264"/>
            <a:ext cx="861772" cy="8571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0690" y="2056607"/>
            <a:ext cx="46085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8800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выездных 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мероприятиях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7004" y="4767535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привезли победы.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836" y="4159259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4256" y="124691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Только за март –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апрель  2017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студенты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направлений приняли успешное участие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44773"/>
            <a:ext cx="1872208" cy="2057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97745"/>
            <a:ext cx="2016224" cy="22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 b="10036"/>
          <a:stretch/>
        </p:blipFill>
        <p:spPr>
          <a:xfrm>
            <a:off x="8102716" y="5805264"/>
            <a:ext cx="861772" cy="8571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239515"/>
            <a:ext cx="342238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Мельникова Елизавета</a:t>
            </a:r>
          </a:p>
          <a:p>
            <a:pPr algn="just"/>
            <a:r>
              <a:rPr lang="ru-RU" sz="1400" dirty="0" smtClean="0"/>
              <a:t>студентка </a:t>
            </a:r>
            <a:r>
              <a:rPr lang="ru-RU" sz="1400" dirty="0"/>
              <a:t>4 курса, </a:t>
            </a:r>
            <a:r>
              <a:rPr lang="ru-RU" sz="1400" dirty="0" err="1"/>
              <a:t>СахГУ</a:t>
            </a:r>
            <a:r>
              <a:rPr lang="ru-RU" sz="1400" dirty="0"/>
              <a:t>, направления «Туризм» была отмечена дипломом 1 степени за  свой доклад «Классификация объектов туристской индустрии </a:t>
            </a:r>
            <a:r>
              <a:rPr lang="ru-RU" sz="1400" dirty="0" err="1"/>
              <a:t>Корсаковского</a:t>
            </a:r>
            <a:r>
              <a:rPr lang="ru-RU" sz="1400" dirty="0"/>
              <a:t> городского округа» в секции  «Тенденции развития гостеприимства в России».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5304" y="79013"/>
            <a:ext cx="333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13 марта 2017 года в г. </a:t>
            </a:r>
            <a:r>
              <a:rPr lang="ru-RU" b="1" dirty="0"/>
              <a:t>Москва.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8752" y="41967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Прошла  научная студенческая конференция «Тенденции развития туризма и гостеприимства в России» проходила в «Российском государственном университете физической культуры, спорта, молодежи и туризма»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29221" r="42752" b="10535"/>
          <a:stretch/>
        </p:blipFill>
        <p:spPr>
          <a:xfrm rot="5400000">
            <a:off x="-447396" y="410887"/>
            <a:ext cx="4280667" cy="34588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6279703"/>
            <a:ext cx="64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***Научный руководитель </a:t>
            </a:r>
            <a:r>
              <a:rPr lang="ru-RU" sz="1200" dirty="0"/>
              <a:t>Якименко Руслан </a:t>
            </a:r>
            <a:r>
              <a:rPr lang="ru-RU" sz="1200" dirty="0" smtClean="0"/>
              <a:t>Витальевич, </a:t>
            </a:r>
            <a:r>
              <a:rPr lang="ru-RU" sz="1200" dirty="0"/>
              <a:t>профессор кафедры теории и методики сервисной деятельности и </a:t>
            </a:r>
            <a:r>
              <a:rPr lang="ru-RU" sz="1200" dirty="0" smtClean="0"/>
              <a:t>туризма, </a:t>
            </a:r>
            <a:r>
              <a:rPr lang="ru-RU" sz="1200" dirty="0" err="1" smtClean="0"/>
              <a:t>д.п.н</a:t>
            </a:r>
            <a:r>
              <a:rPr lang="ru-RU" sz="1200" dirty="0" smtClean="0"/>
              <a:t>., профессор.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>
          <a:xfrm>
            <a:off x="4283968" y="2276872"/>
            <a:ext cx="32777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"/>
            <a:ext cx="5646136" cy="4234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4652"/>
            <a:ext cx="4155005" cy="2770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r="21414"/>
          <a:stretch/>
        </p:blipFill>
        <p:spPr>
          <a:xfrm>
            <a:off x="4155005" y="-1"/>
            <a:ext cx="4988996" cy="68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436" y="2840183"/>
            <a:ext cx="89510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 </a:t>
            </a:r>
            <a:r>
              <a:rPr lang="ru-RU" sz="1600" dirty="0"/>
              <a:t>итогам олимпиады в </a:t>
            </a:r>
            <a:r>
              <a:rPr lang="ru-RU" sz="1600" b="1" dirty="0"/>
              <a:t>номинации «Гражданское право</a:t>
            </a:r>
            <a:r>
              <a:rPr lang="ru-RU" sz="1600" b="1" dirty="0" smtClean="0"/>
              <a:t>»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dirty="0"/>
              <a:t>призерами </a:t>
            </a:r>
            <a:r>
              <a:rPr lang="ru-RU" sz="1600" dirty="0" smtClean="0"/>
              <a:t>стали наши студенты:</a:t>
            </a:r>
            <a:r>
              <a:rPr lang="ru-RU" sz="1600" dirty="0"/>
              <a:t>  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II </a:t>
            </a:r>
            <a:r>
              <a:rPr lang="ru-RU" sz="1600" b="1" dirty="0"/>
              <a:t>место – Пономаренко Богдан Константинович </a:t>
            </a:r>
            <a:r>
              <a:rPr lang="ru-RU" sz="1600" b="1" dirty="0" smtClean="0"/>
              <a:t>- Номинация </a:t>
            </a:r>
            <a:r>
              <a:rPr lang="ru-RU" sz="1600" b="1" dirty="0"/>
              <a:t>«Гражданское право»:</a:t>
            </a:r>
            <a:r>
              <a:rPr lang="ru-RU" sz="1600" dirty="0"/>
              <a:t>  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За </a:t>
            </a:r>
            <a:r>
              <a:rPr lang="ru-RU" sz="1600" b="1" dirty="0"/>
              <a:t>высокий уровень знаний в области цивилистики </a:t>
            </a:r>
            <a:r>
              <a:rPr lang="ru-RU" sz="1600" b="1" dirty="0" smtClean="0"/>
              <a:t>- </a:t>
            </a:r>
            <a:r>
              <a:rPr lang="ru-RU" sz="1600" b="1" dirty="0" err="1"/>
              <a:t>Полыновский</a:t>
            </a:r>
            <a:r>
              <a:rPr lang="ru-RU" sz="1600" b="1" dirty="0"/>
              <a:t> Данил </a:t>
            </a:r>
            <a:r>
              <a:rPr lang="ru-RU" sz="1600" b="1" dirty="0" smtClean="0"/>
              <a:t>Сергеевич; </a:t>
            </a:r>
            <a:endParaRPr lang="ru-RU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III место в командном первенстве </a:t>
            </a:r>
            <a:r>
              <a:rPr lang="ru-RU" sz="1600" b="1" dirty="0"/>
              <a:t>- Сахалинский государственный университет, г. Южно-Сахалинск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74693"/>
            <a:ext cx="7272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на </a:t>
            </a:r>
            <a:r>
              <a:rPr lang="ru-RU" sz="1400" dirty="0"/>
              <a:t>базе юридического факультета Хабаровского государственного университета экономики и права состоялся Окружной тур по Дальневосточному федеральному округу </a:t>
            </a:r>
            <a:r>
              <a:rPr lang="ru-RU" sz="1400" dirty="0" smtClean="0"/>
              <a:t>– </a:t>
            </a:r>
            <a:r>
              <a:rPr lang="ru-RU" sz="1400" dirty="0"/>
              <a:t>2017</a:t>
            </a:r>
            <a:r>
              <a:rPr lang="ru-RU" sz="1400" dirty="0" smtClean="0"/>
              <a:t>.</a:t>
            </a:r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1637" y="79013"/>
            <a:ext cx="362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24 </a:t>
            </a:r>
            <a:r>
              <a:rPr lang="ru-RU" dirty="0"/>
              <a:t>марта 2017 года в г. </a:t>
            </a:r>
            <a:r>
              <a:rPr lang="ru-RU" b="1" dirty="0" smtClean="0"/>
              <a:t>Хабаровск.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79703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***Научный </a:t>
            </a:r>
            <a:r>
              <a:rPr lang="ru-RU" sz="1200" dirty="0"/>
              <a:t>руководитель студентов, принимавших участие в данной </a:t>
            </a:r>
            <a:r>
              <a:rPr lang="ru-RU" sz="1200" dirty="0" smtClean="0"/>
              <a:t>олимпиаде, </a:t>
            </a:r>
            <a:r>
              <a:rPr lang="ru-RU" sz="1200" dirty="0" err="1" smtClean="0"/>
              <a:t>Сазанова</a:t>
            </a:r>
            <a:r>
              <a:rPr lang="ru-RU" sz="1200" dirty="0" smtClean="0"/>
              <a:t> </a:t>
            </a:r>
            <a:r>
              <a:rPr lang="ru-RU" sz="1200" dirty="0"/>
              <a:t>Ирина </a:t>
            </a:r>
            <a:r>
              <a:rPr lang="ru-RU" sz="1200" dirty="0" smtClean="0"/>
              <a:t>Владимировна, </a:t>
            </a:r>
            <a:r>
              <a:rPr lang="ru-RU" sz="1200" dirty="0" err="1" smtClean="0"/>
              <a:t>к.ю.н</a:t>
            </a:r>
            <a:r>
              <a:rPr lang="ru-RU" sz="1200" dirty="0" smtClean="0"/>
              <a:t>., </a:t>
            </a:r>
            <a:r>
              <a:rPr lang="ru-RU" sz="1200" dirty="0"/>
              <a:t>доцент,  зав. кафедрой  гражданского и трудового права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2574" y="18515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Всероссийская студенческая юридическая олимпиада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9" y="4425344"/>
            <a:ext cx="2535569" cy="1854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25343"/>
            <a:ext cx="2746572" cy="1883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21" y="4425343"/>
            <a:ext cx="2782289" cy="18541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63688" y="105447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В Олимпиаде приняли участие 56 студентов 12 образовательных организаций высшего образования 7 городов ДФО.</a:t>
            </a:r>
          </a:p>
        </p:txBody>
      </p:sp>
    </p:spTree>
    <p:extLst>
      <p:ext uri="{BB962C8B-B14F-4D97-AF65-F5344CB8AC3E}">
        <p14:creationId xmlns:p14="http://schemas.microsoft.com/office/powerpoint/2010/main" val="26072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5316"/>
            <a:ext cx="10319518" cy="68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815</Words>
  <Application>Microsoft Office PowerPoint</Application>
  <PresentationFormat>Экран (4:3)</PresentationFormat>
  <Paragraphs>147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Макарова Марина Викторовна</cp:lastModifiedBy>
  <cp:revision>32</cp:revision>
  <dcterms:created xsi:type="dcterms:W3CDTF">2017-05-03T11:47:15Z</dcterms:created>
  <dcterms:modified xsi:type="dcterms:W3CDTF">2017-05-05T04:58:55Z</dcterms:modified>
</cp:coreProperties>
</file>