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4A8F6-8194-49A8-B624-DE0AC23CB951}" type="datetimeFigureOut">
              <a:rPr lang="de-DE" smtClean="0"/>
              <a:t>18.04.2021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7FFDB-65AB-4535-8D80-982F573046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34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peace.ru/blogs/2021/04/16/kak-zhit-pri-klimaticheskom-krizis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https://www.kommersant.ru/doc/4711442?</a:t>
            </a:r>
            <a:r>
              <a:rPr lang="ru-RU" dirty="0"/>
              <a:t/>
            </a:r>
            <a:br>
              <a:rPr lang="ru-RU" dirty="0"/>
            </a:br>
            <a:r>
              <a:rPr lang="de-DE" dirty="0"/>
              <a:t>https://www.kommersant.ru/doc/4693543?</a:t>
            </a:r>
            <a:r>
              <a:rPr lang="ru-RU" dirty="0"/>
              <a:t/>
            </a:r>
            <a:br>
              <a:rPr lang="ru-RU" dirty="0"/>
            </a:br>
            <a:r>
              <a:rPr lang="de-DE" dirty="0"/>
              <a:t>https://www.kommersant.ru/doc/4721165?</a:t>
            </a:r>
            <a:r>
              <a:rPr lang="ru-RU" dirty="0"/>
              <a:t/>
            </a:r>
            <a:br>
              <a:rPr lang="ru-RU" dirty="0"/>
            </a:br>
            <a:r>
              <a:rPr lang="de-DE" dirty="0"/>
              <a:t>https://www.kommersant.ru/doc/4731014?</a:t>
            </a:r>
            <a:r>
              <a:rPr lang="ru-RU" dirty="0"/>
              <a:t/>
            </a:r>
            <a:br>
              <a:rPr lang="ru-RU" dirty="0"/>
            </a:br>
            <a:r>
              <a:rPr lang="de-DE" dirty="0"/>
              <a:t>https://plus-one.ru/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https://renen.ru/</a:t>
            </a:r>
            <a:br>
              <a:rPr lang="en-US" dirty="0"/>
            </a:br>
            <a:r>
              <a:rPr lang="en-US" dirty="0"/>
              <a:t>https://ecosphere.press/</a:t>
            </a:r>
            <a:br>
              <a:rPr lang="en-US" dirty="0"/>
            </a:br>
            <a:r>
              <a:rPr lang="en-US" dirty="0"/>
              <a:t>https://greenpeace.ru/ </a:t>
            </a:r>
            <a:r>
              <a:rPr lang="ru-RU" dirty="0"/>
              <a:t/>
            </a:r>
            <a:br>
              <a:rPr lang="ru-RU" dirty="0"/>
            </a:br>
            <a:r>
              <a:rPr lang="de-DE" dirty="0"/>
              <a:t>https://climate.greenpeace.ru/o-proekte/</a:t>
            </a:r>
            <a:r>
              <a:rPr lang="ru-RU" dirty="0"/>
              <a:t/>
            </a:r>
            <a:br>
              <a:rPr lang="ru-RU" dirty="0"/>
            </a:b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https://greenpeace.ru/blogs/2021/04/16/kak-zhit-pri-klimaticheskom-krizise/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/>
              <a:t>https://trends.rbc.ru/trends/green/607987bb9a79474f97502304?</a:t>
            </a:r>
            <a:br>
              <a:rPr lang="de-DE" dirty="0"/>
            </a:br>
            <a:r>
              <a:rPr lang="de-DE" dirty="0"/>
              <a:t>https://trends.rbc.ru/trends/green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7FFDB-65AB-4535-8D80-982F5730464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95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https://ecosphere.press/2021/02/04/zelenaya-ekonomika-glavnyj-trend-novogo-desyatiletiya/</a:t>
            </a:r>
            <a:r>
              <a:rPr lang="ru-RU" dirty="0"/>
              <a:t/>
            </a:r>
            <a:br>
              <a:rPr lang="ru-RU" dirty="0"/>
            </a:br>
            <a:r>
              <a:rPr lang="de-DE" dirty="0"/>
              <a:t>https://www.colta.ru/articles/society/25890-angelina-davydova-klimaticheskiy-horror-neobitaemaya-zemlya-devid-uolles-uells</a:t>
            </a:r>
            <a:endParaRPr lang="ru-RU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7FFDB-65AB-4535-8D80-982F5730464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78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2ADF-5B44-4018-AA8D-94FA71BD7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Как писать об изменении климата</a:t>
            </a:r>
            <a:endParaRPr lang="de-D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E195B-64FE-4B61-995F-DB33A0948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Ангелина Давыдова, экологический журналист, редактор журнала «Экология и Право»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6103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8B32-17BC-4A41-8399-F37898CD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Климатическая журналистика сейчас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5BFD-CB0B-49D0-9821-A08679804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  <a:t>Публикации в общественно-политических и деловых СМИ</a:t>
            </a:r>
            <a:b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</a:br>
            <a: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  <a:t/>
            </a:r>
            <a:b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</a:br>
            <a: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  <a:t>Специализированные СМИ</a:t>
            </a:r>
            <a:b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</a:br>
            <a: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  <a:t/>
            </a:r>
            <a:b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</a:br>
            <a:r>
              <a:rPr lang="ru-RU" sz="2000" b="1" i="0" u="none" strike="noStrike" dirty="0" err="1">
                <a:solidFill>
                  <a:srgbClr val="695D46"/>
                </a:solidFill>
                <a:effectLst/>
                <a:latin typeface="Open Sans"/>
              </a:rPr>
              <a:t>Экоблоги</a:t>
            </a:r>
            <a: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  <a:t>, Телеграм-каналы, группы, </a:t>
            </a:r>
            <a:r>
              <a:rPr lang="ru-RU" sz="2000" b="1" i="0" u="none" strike="noStrike" dirty="0" err="1">
                <a:solidFill>
                  <a:srgbClr val="695D46"/>
                </a:solidFill>
                <a:effectLst/>
                <a:latin typeface="Open Sans"/>
              </a:rPr>
              <a:t>паблики</a:t>
            </a:r>
            <a: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  <a:t>, подкасты, другие новые медиа</a:t>
            </a:r>
            <a:b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</a:br>
            <a: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  <a:t/>
            </a:r>
            <a:b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</a:br>
            <a:r>
              <a:rPr lang="ru-RU" sz="2000" b="1" i="0" u="none" strike="noStrike" dirty="0">
                <a:solidFill>
                  <a:srgbClr val="695D46"/>
                </a:solidFill>
                <a:effectLst/>
                <a:latin typeface="Open Sans"/>
              </a:rPr>
              <a:t>Публикации экологических организаций (в т.ч. медиа-продукты)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71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593B-49B1-4C02-94F6-90B1900D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982133"/>
            <a:ext cx="10715624" cy="9990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климатической журналистики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74CE-7F42-49BB-B85F-5266F42A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1" y="2428874"/>
            <a:ext cx="9601196" cy="3267075"/>
          </a:xfrm>
        </p:spPr>
        <p:txBody>
          <a:bodyPr>
            <a:normAutofit fontScale="92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Фактическая, проверенная информация со ссылками</a:t>
            </a:r>
            <a:br>
              <a:rPr lang="ru-RU" sz="18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ru-RU" sz="1800" b="1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Прямые цитаты и мнения ученых, исследователей, практиков (климатологи, физики атмосферы - или политологи, экономисты. Все эксперты - специалисты в разных отраслях)</a:t>
            </a:r>
            <a:br>
              <a:rPr lang="ru-RU" sz="18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ru-RU" sz="1800" b="1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Ссылки на научные доклады и рецензируемые публикации</a:t>
            </a:r>
            <a:br>
              <a:rPr lang="ru-RU" sz="18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ru-RU" sz="1800" b="1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ru-RU" sz="18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Климат - сложная система, лучше рассказывать не в простых решениях, а показывая и рассказывая взаимосвязи, влияния факторов друг на друга, последствия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Научные, политические, экономические, технологические, потребительские аспекты вопроса. Изменение климата влияет на все и все влияет на изменение климата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5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3A3F-5A6F-49BC-88BD-D216A097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Темы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F4CE-5EEC-49F2-9706-051A4A41D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Международная политика (в том числе на уровне ООН)</a:t>
            </a:r>
          </a:p>
          <a:p>
            <a:r>
              <a:rPr lang="ru-RU" b="1" dirty="0"/>
              <a:t>Российская политика и госрегулирование (на федеральном и региональном уровнях)</a:t>
            </a:r>
          </a:p>
          <a:p>
            <a:r>
              <a:rPr lang="ru-RU" b="1" dirty="0"/>
              <a:t>Экономические аспекты (декарбонизация, снижение выбросов, адаптация, энергоэффективность, ВИЭ, будущее спроса на ископаемые источники энергии, трансграничное углеродное регулирование)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2873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B7DA-37E0-4D05-B15A-6A038C4B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Темы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AEA2-C04D-43E0-B717-B296CCCE1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427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Бизнес (действия компаний, аналитика, риски, проекты)</a:t>
            </a:r>
          </a:p>
          <a:p>
            <a:r>
              <a:rPr lang="ru-RU" b="1" dirty="0"/>
              <a:t>Наука, исследования</a:t>
            </a:r>
          </a:p>
          <a:p>
            <a:r>
              <a:rPr lang="ru-RU" b="1" dirty="0"/>
              <a:t>Здоровье</a:t>
            </a:r>
          </a:p>
          <a:p>
            <a:r>
              <a:rPr lang="ru-RU" b="1" dirty="0"/>
              <a:t>Новые «зеленые» технологии, дизайн, строительство</a:t>
            </a:r>
          </a:p>
          <a:p>
            <a:r>
              <a:rPr lang="ru-RU" b="1" dirty="0"/>
              <a:t>«Зеленое» потребление</a:t>
            </a:r>
          </a:p>
          <a:p>
            <a:r>
              <a:rPr lang="ru-RU" b="1" dirty="0"/>
              <a:t>Города и климат</a:t>
            </a:r>
          </a:p>
          <a:p>
            <a:r>
              <a:rPr lang="ru-RU" b="1" dirty="0"/>
              <a:t>Будущее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5129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66C6-51E6-44C0-A24A-5D1BB1E7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Изменение климата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6EAC-738A-4463-BA4C-5248545AA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Становится объединяющей и «зонтичной» темой для многих других «зеленых», социальных, </a:t>
            </a:r>
            <a:r>
              <a:rPr lang="ru-RU" b="1" dirty="0" err="1"/>
              <a:t>итд</a:t>
            </a:r>
            <a:r>
              <a:rPr lang="ru-RU" b="1" dirty="0"/>
              <a:t> под-тем </a:t>
            </a:r>
          </a:p>
          <a:p>
            <a:r>
              <a:rPr lang="ru-RU" b="1" dirty="0"/>
              <a:t>Универсальная «линейка» и возможность пересчета</a:t>
            </a:r>
          </a:p>
          <a:p>
            <a:r>
              <a:rPr lang="ru-RU" b="1" dirty="0"/>
              <a:t>Пересечение с темой сокращения биоразнообразия и разрушения экосистем – «природные» решения</a:t>
            </a:r>
          </a:p>
          <a:p>
            <a:r>
              <a:rPr lang="ru-RU" b="1" dirty="0"/>
              <a:t>Изменение климата и циклическая, «зеленая</a:t>
            </a:r>
            <a:r>
              <a:rPr lang="ru-RU" b="1" dirty="0" smtClean="0"/>
              <a:t>» экономика, </a:t>
            </a:r>
            <a:endParaRPr lang="ru-RU" b="1" dirty="0"/>
          </a:p>
          <a:p>
            <a:r>
              <a:rPr lang="ru-RU" b="1" dirty="0"/>
              <a:t>Одна из важнейших тем для видения и формирования будущего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3665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6FBF-F802-4F49-8BB2-5BF90456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Спасибо за внимание! 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8DA5-7C35-4D9F-A11A-435CA51E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Ангелина Давыдова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>Davydova.Angelina@gmail.com</a:t>
            </a:r>
          </a:p>
          <a:p>
            <a:pPr marL="0" indent="0">
              <a:buNone/>
            </a:pPr>
            <a:r>
              <a:rPr lang="de-DE" b="1" dirty="0"/>
              <a:t>https://twitter.com/angelinadavydov</a:t>
            </a:r>
            <a:br>
              <a:rPr lang="de-DE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de-DE" b="1" dirty="0">
                <a:solidFill>
                  <a:schemeClr val="tx1"/>
                </a:solidFill>
              </a:rPr>
              <a:t>https://www.facebook.com/davydova.angelina/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https://bellona.ru/ecopravo/</a:t>
            </a:r>
          </a:p>
        </p:txBody>
      </p:sp>
    </p:spTree>
    <p:extLst>
      <p:ext uri="{BB962C8B-B14F-4D97-AF65-F5344CB8AC3E}">
        <p14:creationId xmlns:p14="http://schemas.microsoft.com/office/powerpoint/2010/main" val="144617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190</Words>
  <Application>Microsoft Office PowerPoint</Application>
  <PresentationFormat>Широкоэкранный</PresentationFormat>
  <Paragraphs>36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Open Sans</vt:lpstr>
      <vt:lpstr>Times New Roman</vt:lpstr>
      <vt:lpstr>Organic</vt:lpstr>
      <vt:lpstr>Как писать об изменении климата</vt:lpstr>
      <vt:lpstr>Климатическая журналистика сейчас</vt:lpstr>
      <vt:lpstr>Особенности климатической журналистики</vt:lpstr>
      <vt:lpstr>Темы</vt:lpstr>
      <vt:lpstr>Темы</vt:lpstr>
      <vt:lpstr>Изменение климата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писать об изменении климата</dc:title>
  <dc:creator>Angelina Davydova</dc:creator>
  <cp:lastModifiedBy>Гершинкова Динара Александровна</cp:lastModifiedBy>
  <cp:revision>8</cp:revision>
  <dcterms:created xsi:type="dcterms:W3CDTF">2021-04-17T23:33:55Z</dcterms:created>
  <dcterms:modified xsi:type="dcterms:W3CDTF">2021-04-18T01:15:26Z</dcterms:modified>
</cp:coreProperties>
</file>