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6" r:id="rId9"/>
    <p:sldId id="264" r:id="rId10"/>
    <p:sldId id="265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1907704" y="1419582"/>
            <a:ext cx="2016224" cy="0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45129" y="1142583"/>
            <a:ext cx="2088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Введите ваш логин и пароль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882496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" y="0"/>
            <a:ext cx="9144000" cy="5143500"/>
          </a:xfr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5220072" y="2643758"/>
            <a:ext cx="3384376" cy="0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77608" y="2378876"/>
            <a:ext cx="3396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Еще раз подтвердите завершение тестирования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21811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411761" y="1347615"/>
            <a:ext cx="1080119" cy="0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60889" y="1075086"/>
            <a:ext cx="1160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Выберите этап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4285493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5436096" y="2787774"/>
            <a:ext cx="1584986" cy="0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08104" y="2516609"/>
            <a:ext cx="1538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Выберите ваш класс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864703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" y="0"/>
            <a:ext cx="9141158" cy="5141901"/>
          </a:xfr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3779912" y="1995686"/>
            <a:ext cx="2095268" cy="0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09230" y="1733726"/>
            <a:ext cx="2065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Выберите «Тестирование…»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99658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5076056" y="1923678"/>
            <a:ext cx="2448272" cy="16516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22452" y="1646679"/>
            <a:ext cx="2401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Нажмите «Начать тестирование»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660955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99" y="0"/>
            <a:ext cx="9144000" cy="5143500"/>
          </a:xfr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539552" y="2499742"/>
            <a:ext cx="2592288" cy="0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9552" y="2237431"/>
            <a:ext cx="2657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Ответив на вопрос нажмите «далее»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358473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8" y="8240"/>
            <a:ext cx="9148077" cy="514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488434" y="1275606"/>
            <a:ext cx="6480720" cy="0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3528" y="1056185"/>
            <a:ext cx="6582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Обратите внимание на то, что у Вас есть возможность возвращаться к не отвеченным вопросам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659923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4"/>
            <a:ext cx="9160578" cy="5148093"/>
          </a:xfrm>
        </p:spPr>
      </p:pic>
      <p:cxnSp>
        <p:nvCxnSpPr>
          <p:cNvPr id="5" name="Прямая со стрелкой 4"/>
          <p:cNvCxnSpPr/>
          <p:nvPr/>
        </p:nvCxnSpPr>
        <p:spPr>
          <a:xfrm>
            <a:off x="2411760" y="2055450"/>
            <a:ext cx="4176464" cy="0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39752" y="1790695"/>
            <a:ext cx="51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После ответов на все вопросы нажмите «Закончить попытку»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777396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" y="0"/>
            <a:ext cx="9136461" cy="5139259"/>
          </a:xfr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3851920" y="4083918"/>
            <a:ext cx="5040560" cy="0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98551" y="3826083"/>
            <a:ext cx="51940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Убедившись, что вы ответили на все вопросы нажмите «Отправить всё и завершить тест»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40457714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72</Words>
  <Application>Microsoft Office PowerPoint</Application>
  <PresentationFormat>Экран (16:9)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Коношко Юрий Владимирович</dc:creator>
  <cp:lastModifiedBy>Меркулова Ольга Олеговна</cp:lastModifiedBy>
  <cp:revision>8</cp:revision>
  <dcterms:modified xsi:type="dcterms:W3CDTF">2017-01-20T01:48:28Z</dcterms:modified>
</cp:coreProperties>
</file>